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32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42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8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25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07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96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73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19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36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95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E02C4-04E0-4AC0-9987-03520F3F2C12}" type="datetimeFigureOut">
              <a:rPr lang="en-GB" smtClean="0"/>
              <a:pPr/>
              <a:t>01/12/2016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B413-20C7-4E66-A363-E433B81E0C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73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04664"/>
            <a:ext cx="2800891" cy="750611"/>
          </a:xfrm>
          <a:prstGeom prst="rect">
            <a:avLst/>
          </a:prstGeom>
        </p:spPr>
      </p:pic>
      <p:pic>
        <p:nvPicPr>
          <p:cNvPr id="1026" name="Picture 2" descr="C:\Users\ANwagbara\AppData\Local\Microsoft\Windows\Temporary Internet Files\Content.Outlook\K8YC13BT\Post mortem instrument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63013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961115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965a8a0-a804-4964-ae04-9d25a20c1c3a">SW4ZS4HQ3UP6-331-3</_dlc_DocId>
    <_dlc_DocIdUrl xmlns="7965a8a0-a804-4964-ae04-9d25a20c1c3a">
      <Url>http://rcp-db-01:81/comms/_layouts/DocIdRedir.aspx?ID=SW4ZS4HQ3UP6-331-3</Url>
      <Description>SW4ZS4HQ3UP6-331-3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162F72C16F8C46BDA7396A13A75085" ma:contentTypeVersion="0" ma:contentTypeDescription="Create a new document." ma:contentTypeScope="" ma:versionID="6ada2936cba02c70ae27ec84a2a35872">
  <xsd:schema xmlns:xsd="http://www.w3.org/2001/XMLSchema" xmlns:xs="http://www.w3.org/2001/XMLSchema" xmlns:p="http://schemas.microsoft.com/office/2006/metadata/properties" xmlns:ns2="7965a8a0-a804-4964-ae04-9d25a20c1c3a" targetNamespace="http://schemas.microsoft.com/office/2006/metadata/properties" ma:root="true" ma:fieldsID="73e1a6b9a49ded1a23628039a174e4e1" ns2:_="">
    <xsd:import namespace="7965a8a0-a804-4964-ae04-9d25a20c1c3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65a8a0-a804-4964-ae04-9d25a20c1c3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CB1D88-6478-4C61-AE1D-D6F772D2EAF0}">
  <ds:schemaRefs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965a8a0-a804-4964-ae04-9d25a20c1c3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F7AABA8-67FF-4F99-9D57-46643454D4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65a8a0-a804-4964-ae04-9d25a20c1c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CF413F-0B01-477F-8211-6553C98239B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BBBD7F7-E824-47E8-A38E-915BE8BAFF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Amaka Nwagbara</dc:creator>
  <cp:lastModifiedBy>Amaka Nwagbara</cp:lastModifiedBy>
  <cp:revision>1</cp:revision>
  <dcterms:created xsi:type="dcterms:W3CDTF">2016-12-01T17:44:41Z</dcterms:created>
  <dcterms:modified xsi:type="dcterms:W3CDTF">2016-12-01T17:46:47Z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0x010100A2162F72C16F8C46BDA7396A13A75085</vt:lpwstr>
  </property>
  <property fmtid="{D5CDD505-2E9C-101B-9397-08002B2CF9AE}" pid="3" name="_dlc_DocIdItemGuid">
    <vt:lpwstr>20789cd4-6142-4a7c-b1e8-bef86bb26d04</vt:lpwstr>
  </property>
</Properties>
</file>