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0D61-57D4-434E-9EEF-CE33950D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DD6D3-B9BC-6E44-A750-CE474C5E9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3BC31-F5D1-B24C-9132-2564802C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5B05B-6673-1A45-B048-F3ACA6F4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54B10-F818-BD4F-850C-7C2DAC1A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F8C1-E462-9443-AA79-15025299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BDDDD-BCBA-244C-B13D-3BCA28D70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138C-97CA-BD45-A745-5FEAEBF5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D26F9-EA28-DA4B-80B7-133FF498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36A07-1B24-A949-87FC-0703B9E5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3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C6B4D-DDE1-7A46-9716-DF441B2CD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BB8E1-773F-7448-8C63-76A22B31C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6C0CF-D49E-B944-B05E-26CF0DF5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D865A-65B7-114D-BAC2-3872390F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17DE-9BDB-CC4C-99FD-23A25B60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9F4C-6AF7-DA4C-97D5-83C877BA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33F7-156A-4140-AD6B-BB09267C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EC9D3-5ECA-E345-8A80-A8C9A85E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7A730-72D3-0F4E-9320-64BAC4D9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BE70C-3628-A84D-9F41-A22B4E40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2769-98F8-CD46-BB39-DED622F1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276C5-B4BB-2E45-AFFB-51FB0B65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BF039-6799-D54E-94CC-F5DE4AC7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5FC66-50C5-2E4D-9E3F-2BF53EC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3A86C-44A6-8044-B058-7A6ABE0C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873E-E6AF-6E4A-B40F-C514110B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5B9E-3F41-BA41-AAEC-34D826BCC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163F5-F602-0143-B751-F8A442998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D8003-84F4-7841-A7F6-A24A8D53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16DA6-AA75-3A4B-A37E-352E42BB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5BB3C-6EA2-6149-9B6E-DC04E585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5C8-A7FE-3E4D-96C6-A8148B3B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3ECB9-8558-D345-BA58-8FC610840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2FE94-30EC-5945-9BF1-48B404256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55B47-CE5A-D840-8743-132257C72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207F2-60A7-8A41-A3D2-5D9E74D48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C857C-66DA-D947-84B6-63680520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1E8CF-4514-D140-9FD1-A720CB20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A3E9-1053-9547-9E6D-2C610D8A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25A9-237A-1E44-8857-3895B531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11739-ADFE-A243-BE67-47C348A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7A940-F70A-9943-BD38-DBC648FD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81909-CF67-114D-A980-6423DBE3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22924-5D9A-4A46-A734-76D91DC9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61E6F-0DDA-854C-BCDA-A4225F5C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2B9C3-AF7D-6947-9C6B-852BB96E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8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B7CC-C306-5449-9609-821FAEBB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424B-3588-7142-858A-47E7501E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8AEA7-DE8E-6846-8F5D-6380572A8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6DC7D-0BFF-E040-8162-C804134E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F6B8B-11B7-414A-BEAC-7201447C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CD95-FE36-EA4A-96F5-F1B8292E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4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1AB4-A118-404B-8135-F2C9A06F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62B7D-DC49-2949-BFD6-BC8E57375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3F235-1476-484A-8A0A-17F80FA1C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E202F-F434-DF4D-B782-9B505B16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3D6AA-DB5F-5646-95E5-B81367D7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BF232-A5DF-D840-9659-E101965D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6A799-8570-B84C-AE5A-4633A064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39F06-5288-154E-B24A-8CBBC127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14F71-AD5A-B146-AEE4-33208AB4D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E3C0-8282-7E49-B98D-1BA4BE0F17AB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2C58-32F0-9146-9F25-6104D5866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1C67-804D-3D4D-AE80-CD910C6BF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7FCE9-34EF-9744-BBDD-367A9CC5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119DB9C-C8C0-534D-BC1D-68686660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"/>
            <a:ext cx="12192000" cy="6855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352AF0-8A60-904A-9D5E-5AF09F765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0251"/>
            <a:ext cx="9144000" cy="873209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 Light" panose="020B0503030403020204" pitchFamily="34" charset="0"/>
              </a:rPr>
              <a:t> Event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7FA68-41B8-1B41-8F27-BF99BC300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560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Date &amp; Lead Facilitator </a:t>
            </a:r>
          </a:p>
        </p:txBody>
      </p:sp>
    </p:spTree>
    <p:extLst>
      <p:ext uri="{BB962C8B-B14F-4D97-AF65-F5344CB8AC3E}">
        <p14:creationId xmlns:p14="http://schemas.microsoft.com/office/powerpoint/2010/main" val="416183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D1186B-A6C4-594A-89E9-A21E3F27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"/>
            <a:ext cx="12192000" cy="6855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352AF0-8A60-904A-9D5E-5AF09F765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78" y="544890"/>
            <a:ext cx="9144000" cy="8732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b="1" dirty="0">
                <a:solidFill>
                  <a:srgbClr val="025395"/>
                </a:solidFill>
                <a:latin typeface="Myriad Pro Light" panose="020B0503030403020204" pitchFamily="34" charset="0"/>
              </a:rPr>
              <a:t>Content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7FA68-41B8-1B41-8F27-BF99BC300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78" y="1418099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25395"/>
                </a:solidFill>
              </a:rPr>
              <a:t>If necessary </a:t>
            </a:r>
          </a:p>
        </p:txBody>
      </p:sp>
    </p:spTree>
    <p:extLst>
      <p:ext uri="{BB962C8B-B14F-4D97-AF65-F5344CB8AC3E}">
        <p14:creationId xmlns:p14="http://schemas.microsoft.com/office/powerpoint/2010/main" val="375128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 Event Title</vt:lpstr>
      <vt:lpstr>Content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Event Title</dc:title>
  <dc:creator>Matthew Murphy</dc:creator>
  <cp:lastModifiedBy>Matthew Murphy</cp:lastModifiedBy>
  <cp:revision>2</cp:revision>
  <dcterms:created xsi:type="dcterms:W3CDTF">2021-03-03T16:31:11Z</dcterms:created>
  <dcterms:modified xsi:type="dcterms:W3CDTF">2021-03-03T16:42:51Z</dcterms:modified>
</cp:coreProperties>
</file>